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8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2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3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4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6.xml"/></Relationships>
</file>

<file path=ppt/notesSlides/_rels/notesSlide2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Sesión 5 · Onboarding digital y experiencia del empleado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Lo que sí haremos hoy — y lo que no cubre esta sesión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Tu mejor contratación renunció el día 60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No vienen a aprender una tecnología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IA en el onboarding ya no es opcional: lo que dicen los datos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herramienta espera; el trabajador actúa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contrato del agente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RAIOC: el perfil del cargo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delegación: cuánta autonomía le das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Tres puestos digitales: el Acompañante, el Alertador y el Oráculo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Puesto 1 · El Acompañante: acompañar sin que se lo pidan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Acompañante en acción: manual vs. agente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Un onboarding, cuatro rutas: personalización por rol y seniority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Puesto 2 · El Alertador: señales débiles, intervención temprana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Alertador en acción: tarde vs. temprano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Puesto 3 · El Oráculo: responde solo si puede citar la fuente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Oráculo en acción: buscar vs. saber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¿Cómo sabemos que funciona? Pulsos y tablero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El kit de contratación: todo lo que necesitas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Contratemos a nuestro primer trabajador digital en vivo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arquitectura es la misma; cambia el ecosistema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La IA propone, el humano decide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Su plan de 30 días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Diseñen agentes que liberen tiempo para liderar personas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Dos agentes que vale la pena probar · Muse y Hark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Promesa cumplida · Lo que prometimos, logrado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¡Muchas gracias! · José Contuliano Castillo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Relationship Id="rId3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Relationship Id="rId3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Relationship Id="rId3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Relationship Id="rId3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Relationship Id="rId3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Relationship Id="rId3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Relationship Id="rId3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Relationship Id="rId3" Type="http://schemas.openxmlformats.org/officeDocument/2006/relationships/notesSlide" Target="../notesSlides/notesSlide18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Relationship Id="rId3" Type="http://schemas.openxmlformats.org/officeDocument/2006/relationships/notesSlide" Target="../notesSlides/notesSlide19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Relationship Id="rId3" Type="http://schemas.openxmlformats.org/officeDocument/2006/relationships/notesSlide" Target="../notesSlides/notesSlide20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Relationship Id="rId3" Type="http://schemas.openxmlformats.org/officeDocument/2006/relationships/notesSlide" Target="../notesSlides/notesSlide21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Relationship Id="rId3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png"/><Relationship Id="rId3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png"/><Relationship Id="rId3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png"/><Relationship Id="rId3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Relationship Id="rId3" Type="http://schemas.openxmlformats.org/officeDocument/2006/relationships/notesSlide" Target="../notesSlides/notesSlide26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Relationship Id="rId3" Type="http://schemas.openxmlformats.org/officeDocument/2006/relationships/notesSlide" Target="../notesSlides/notesSlide2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0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1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0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page-2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Onboarding IA — Sesión 5 · rev.C</dc:title>
  <dc:subject/>
  <dc:creator>José Contuliano</dc:creator>
  <cp:keywords/>
  <dc:description>generated using python-pptx</dc:description>
  <cp:lastModifiedBy>José Contuliano</cp:lastModifiedBy>
  <cp:revision>1</cp:revision>
  <dcterms:created xsi:type="dcterms:W3CDTF">2013-01-27T09:14:16Z</dcterms:created>
  <dcterms:modified xsi:type="dcterms:W3CDTF">2013-01-27T09:15:58Z</dcterms:modified>
  <cp:category/>
</cp:coreProperties>
</file>